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D0F9E40-AE5B-7CFB-7BAC-744A74287795}" name="Lauren Fowler" initials="LF" userId="S::lfowler@ispe.org::c4d88f1b-a58f-475b-8ffa-9d1ab62c7fde" providerId="AD"/>
  <p188:author id="{7EA157B5-9DED-25AD-E551-D87FB9A174A4}" name="Amanda Banninga" initials="AB" userId="S::abanninga@ispe.org::70f5fb16-ef52-4ef5-b419-ca8c177c3cf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7BF50-D2DA-67FC-04EC-99AE0899D74B}" v="7" dt="2023-09-18T03:19:15.305"/>
    <p1510:client id="{15D94AAD-298F-093F-C0B8-BAB367DF0CB6}" v="31" dt="2024-01-10T17:59:14.763"/>
    <p1510:client id="{1640DE02-626F-7D34-9E84-F7DB35588B36}" v="25" dt="2023-09-12T21:51:16.157"/>
    <p1510:client id="{2D7497B5-BBAB-F5CF-D009-F97F387D3423}" v="10" dt="2023-09-15T21:06:11.031"/>
    <p1510:client id="{30ADE4D6-9793-DBBE-9899-6C5C86D01E70}" v="16" dt="2024-01-05T04:38:52.993"/>
    <p1510:client id="{3C5885E6-022A-5F6B-6912-074A693E16A0}" v="1" dt="2023-09-18T17:41:48.030"/>
    <p1510:client id="{643A087E-99EF-E297-A51E-E5FE4BB1BC32}" v="86" dt="2023-09-12T02:02:30.714"/>
    <p1510:client id="{8D7C96F4-5601-8042-1FD6-EAF0D32529E3}" v="1" dt="2023-09-18T17:23:34.751"/>
    <p1510:client id="{AFF770AF-3F39-69B6-6BE7-5542A145316B}" v="18" dt="2023-09-15T02:02:24.877"/>
    <p1510:client id="{D57F210D-5F27-14F6-EF74-10CFAF075561}" v="3" dt="2023-09-18T16:41:02.750"/>
    <p1510:client id="{E5F35F98-D62E-C706-AC39-73E4FE5A1B42}" v="19" dt="2023-09-12T11:47:32.379"/>
    <p1510:client id="{FB75AD68-939B-9CF3-4932-992F4926C4D2}" v="3" dt="2024-01-03T20:25:01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58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9AA336-4BBB-1CB0-28AD-F9E7C82BC9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CD40EB-9125-14EC-981A-C824FDF6CE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AFAC2-6D6A-4C23-9C08-A5D16683F587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0718-B60E-FB4C-B529-04E4A1243D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4F142F-D198-1BBA-FB87-53F4A71149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468AB-2ECD-4FA2-9206-E446A522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9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DD3E4-7DF7-4DAE-A824-E71B14117A3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C7A9D-7AFF-4C47-BAFB-7D5C5D6BB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4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C7A9D-7AFF-4C47-BAFB-7D5C5D6BBF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6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over with text&#10;&#10;Description automatically generated">
            <a:extLst>
              <a:ext uri="{FF2B5EF4-FFF2-40B4-BE49-F238E27FC236}">
                <a16:creationId xmlns:a16="http://schemas.microsoft.com/office/drawing/2014/main" id="{EF25ACE5-CDF0-068A-9CAC-493C9835F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07"/>
            <a:ext cx="12369801" cy="695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white background with text&#10;&#10;Description automatically generated">
            <a:extLst>
              <a:ext uri="{FF2B5EF4-FFF2-40B4-BE49-F238E27FC236}">
                <a16:creationId xmlns:a16="http://schemas.microsoft.com/office/drawing/2014/main" id="{3A9F70F7-DB82-2A7E-1DF1-FAD07D465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8" y="227"/>
            <a:ext cx="12193587" cy="684892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0304F4C6-2CF0-7941-EC83-DAA3F39DB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95" y="3330747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6000" b="1">
                <a:solidFill>
                  <a:srgbClr val="0070C0"/>
                </a:solidFill>
                <a:latin typeface="Arial"/>
                <a:cs typeface="Calibri Light"/>
              </a:rPr>
              <a:t>Title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87B2EF5-17E4-3B31-52BA-B1E55C1683B9}"/>
              </a:ext>
            </a:extLst>
          </p:cNvPr>
          <p:cNvSpPr txBox="1">
            <a:spLocks/>
          </p:cNvSpPr>
          <p:nvPr/>
        </p:nvSpPr>
        <p:spPr>
          <a:xfrm>
            <a:off x="856736" y="4498460"/>
            <a:ext cx="10514174" cy="190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Calibri Light"/>
              </a:rPr>
              <a:t>Paragraph Copy</a:t>
            </a:r>
          </a:p>
          <a:p>
            <a:pPr algn="r"/>
            <a:endParaRPr lang="en-US" sz="32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27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1671D-7F0B-A3C8-B53F-D26F6A94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  <a:latin typeface="Arial"/>
                <a:cs typeface="Calibri Light"/>
              </a:rPr>
              <a:t>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BBE84D-F432-ED0A-DA0C-CDC6D875D4E6}"/>
              </a:ext>
            </a:extLst>
          </p:cNvPr>
          <p:cNvSpPr txBox="1">
            <a:spLocks/>
          </p:cNvSpPr>
          <p:nvPr/>
        </p:nvSpPr>
        <p:spPr>
          <a:xfrm>
            <a:off x="836141" y="1701714"/>
            <a:ext cx="10525897" cy="31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Calibri Light"/>
              </a:rPr>
              <a:t>Paragraph Copy</a:t>
            </a:r>
          </a:p>
          <a:p>
            <a:endParaRPr lang="en-US" sz="32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Calibri Light"/>
            </a:endParaRPr>
          </a:p>
        </p:txBody>
      </p:sp>
      <p:pic>
        <p:nvPicPr>
          <p:cNvPr id="10" name="Content Placeholder 9" descr="A blue and white background with text&#10;&#10;Description automatically generated">
            <a:extLst>
              <a:ext uri="{FF2B5EF4-FFF2-40B4-BE49-F238E27FC236}">
                <a16:creationId xmlns:a16="http://schemas.microsoft.com/office/drawing/2014/main" id="{B4C097BC-4293-F2B5-7835-14D44D34A9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12191999" cy="6857999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8735326-2714-A07C-2268-A52001528022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70C0"/>
                </a:solidFill>
                <a:latin typeface="Arial"/>
                <a:cs typeface="Calibri Light"/>
              </a:rPr>
              <a:t>Title</a:t>
            </a:r>
            <a:endParaRPr lang="en-US" b="1" dirty="0">
              <a:solidFill>
                <a:srgbClr val="0070C0"/>
              </a:solidFill>
              <a:latin typeface="Arial"/>
              <a:cs typeface="Calibri Ligh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3B0059-75C0-A951-9F00-D179F5546D17}"/>
              </a:ext>
            </a:extLst>
          </p:cNvPr>
          <p:cNvSpPr txBox="1">
            <a:spLocks/>
          </p:cNvSpPr>
          <p:nvPr/>
        </p:nvSpPr>
        <p:spPr>
          <a:xfrm>
            <a:off x="988541" y="1854114"/>
            <a:ext cx="10525897" cy="31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Calibri Light"/>
              </a:rPr>
              <a:t>Paragraph Copy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026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05A5B071A984A90F6940D76E08632" ma:contentTypeVersion="17" ma:contentTypeDescription="Create a new document." ma:contentTypeScope="" ma:versionID="afcd2e38c454aff60c2210d4022b7a1b">
  <xsd:schema xmlns:xsd="http://www.w3.org/2001/XMLSchema" xmlns:xs="http://www.w3.org/2001/XMLSchema" xmlns:p="http://schemas.microsoft.com/office/2006/metadata/properties" xmlns:ns2="63a07502-40c2-4ade-b698-b5d90fd2a328" xmlns:ns3="6a12aab8-b0ff-4727-8448-ad62d66df384" targetNamespace="http://schemas.microsoft.com/office/2006/metadata/properties" ma:root="true" ma:fieldsID="56d0a77fe0b77f614972d407865f1017" ns2:_="" ns3:_="">
    <xsd:import namespace="63a07502-40c2-4ade-b698-b5d90fd2a328"/>
    <xsd:import namespace="6a12aab8-b0ff-4727-8448-ad62d66df3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Image" minOccurs="0"/>
                <xsd:element ref="ns2:Link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07502-40c2-4ade-b698-b5d90fd2a3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24a1ca0-94a0-49da-8387-66537477a4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Image" ma:index="22" nillable="true" ma:displayName="Image" ma:format="Thumbnail" ma:internalName="Image">
      <xsd:simpleType>
        <xsd:restriction base="dms:Unknown"/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2aab8-b0ff-4727-8448-ad62d66df38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1dc3cb9-a04e-47e2-8a9f-7b3da929b692}" ma:internalName="TaxCatchAll" ma:showField="CatchAllData" ma:web="6a12aab8-b0ff-4727-8448-ad62d66df3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a07502-40c2-4ade-b698-b5d90fd2a328">
      <Terms xmlns="http://schemas.microsoft.com/office/infopath/2007/PartnerControls"/>
    </lcf76f155ced4ddcb4097134ff3c332f>
    <Link xmlns="63a07502-40c2-4ade-b698-b5d90fd2a328">
      <Url xsi:nil="true"/>
      <Description xsi:nil="true"/>
    </Link>
    <TaxCatchAll xmlns="6a12aab8-b0ff-4727-8448-ad62d66df384" xsi:nil="true"/>
    <Image xmlns="63a07502-40c2-4ade-b698-b5d90fd2a328" xsi:nil="true"/>
  </documentManagement>
</p:properties>
</file>

<file path=customXml/itemProps1.xml><?xml version="1.0" encoding="utf-8"?>
<ds:datastoreItem xmlns:ds="http://schemas.openxmlformats.org/officeDocument/2006/customXml" ds:itemID="{0B67F2A8-9E11-4218-98E7-7FDBF47472F3}">
  <ds:schemaRefs>
    <ds:schemaRef ds:uri="63a07502-40c2-4ade-b698-b5d90fd2a328"/>
    <ds:schemaRef ds:uri="6a12aab8-b0ff-4727-8448-ad62d66df38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9632EC3-CB85-4E71-9DB9-21758758C7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260C18-11E2-4581-8323-05F50BF6461C}">
  <ds:schemaRefs>
    <ds:schemaRef ds:uri="63a07502-40c2-4ade-b698-b5d90fd2a328"/>
    <ds:schemaRef ds:uri="6a12aab8-b0ff-4727-8448-ad62d66df38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Widescreen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Title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Amanda Banninga</cp:lastModifiedBy>
  <cp:revision>5</cp:revision>
  <dcterms:created xsi:type="dcterms:W3CDTF">2023-09-12T01:55:50Z</dcterms:created>
  <dcterms:modified xsi:type="dcterms:W3CDTF">2024-01-25T14:54:27Z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0x01010065805A5B071A984A90F6940D76E08632</vt:lpwstr>
  </property>
  <property fmtid="{D5CDD505-2E9C-101B-9397-08002B2CF9AE}" pid="3" name="MediaServiceImageTags">
    <vt:lpwstr/>
  </property>
</Properties>
</file>